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notesMasterIdLst>
    <p:notesMasterId r:id="rId26"/>
  </p:notesMasterIdLst>
  <p:sldIdLst>
    <p:sldId id="256" r:id="rId3"/>
    <p:sldId id="257" r:id="rId4"/>
    <p:sldId id="259" r:id="rId5"/>
    <p:sldId id="258" r:id="rId6"/>
    <p:sldId id="264" r:id="rId7"/>
    <p:sldId id="260" r:id="rId8"/>
    <p:sldId id="261" r:id="rId9"/>
    <p:sldId id="263" r:id="rId10"/>
    <p:sldId id="268" r:id="rId11"/>
    <p:sldId id="262" r:id="rId12"/>
    <p:sldId id="265" r:id="rId13"/>
    <p:sldId id="269" r:id="rId14"/>
    <p:sldId id="273" r:id="rId15"/>
    <p:sldId id="274" r:id="rId16"/>
    <p:sldId id="267" r:id="rId17"/>
    <p:sldId id="270" r:id="rId18"/>
    <p:sldId id="272" r:id="rId19"/>
    <p:sldId id="271" r:id="rId20"/>
    <p:sldId id="275" r:id="rId21"/>
    <p:sldId id="277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佑任 林" initials="佑任" lastIdx="1" clrIdx="0">
    <p:extLst>
      <p:ext uri="{19B8F6BF-5375-455C-9EA6-DF929625EA0E}">
        <p15:presenceInfo xmlns:p15="http://schemas.microsoft.com/office/powerpoint/2012/main" userId="c5496021bd21a0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0374" autoAdjust="0"/>
  </p:normalViewPr>
  <p:slideViewPr>
    <p:cSldViewPr snapToGrid="0">
      <p:cViewPr varScale="1">
        <p:scale>
          <a:sx n="79" d="100"/>
          <a:sy n="79" d="100"/>
        </p:scale>
        <p:origin x="85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/>
      <dgm:spPr/>
      <dgm:t>
        <a:bodyPr/>
        <a:lstStyle/>
        <a:p>
          <a:r>
            <a:rPr lang="en-US" altLang="zh-TW" dirty="0"/>
            <a:t>LINE</a:t>
          </a:r>
          <a:endParaRPr lang="zh-TW" altLang="en-US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/>
      <dgm:spPr/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itouch</a:t>
          </a:r>
          <a:endParaRPr lang="zh-TW" altLang="en-US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/>
      <dgm:spPr/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Exchange student</a:t>
          </a:r>
          <a:endParaRPr lang="zh-TW" altLang="en-US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/>
      <dgm:spPr/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Scholarship</a:t>
          </a:r>
          <a:endParaRPr lang="zh-TW" altLang="en-US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/>
      <dgm:spPr/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CYCU ICE</a:t>
          </a:r>
          <a:endParaRPr lang="zh-TW" altLang="en-US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/>
      <dgm:spPr/>
      <dgm:t>
        <a:bodyPr/>
        <a:lstStyle/>
        <a:p>
          <a:r>
            <a:rPr lang="en-US" altLang="zh-TW" dirty="0">
              <a:solidFill>
                <a:schemeClr val="tx1"/>
              </a:solidFill>
            </a:rPr>
            <a:t>Exam</a:t>
          </a:r>
          <a:endParaRPr lang="zh-TW" altLang="en-US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136334" custScaleY="54261" custLinFactX="259827" custLinFactNeighborX="300000" custLinFactNeighborY="162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5"/>
      <dgm:spPr/>
      <dgm:t>
        <a:bodyPr/>
        <a:lstStyle/>
        <a:p>
          <a:endParaRPr lang="zh-TW" altLang="en-US"/>
        </a:p>
      </dgm:t>
    </dgm:pt>
    <dgm:pt modelId="{CE95BE62-E6F2-40CA-9680-0401B65AE80E}" type="pres">
      <dgm:prSet presAssocID="{9D8AF966-76EA-4E1F-9A25-1F7606BE8ADE}" presName="connTx" presStyleLbl="parChTrans1D2" presStyleIdx="0" presStyleCnt="5"/>
      <dgm:spPr/>
      <dgm:t>
        <a:bodyPr/>
        <a:lstStyle/>
        <a:p>
          <a:endParaRPr lang="zh-TW" altLang="en-US"/>
        </a:p>
      </dgm:t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5" custLinFactNeighborX="44484" custLinFactNeighborY="6696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E1356C3-EA13-474D-B0EF-079B6D7FCF80}" type="pres">
      <dgm:prSet presAssocID="{EF7A17D7-B39C-4354-A612-903AC1677C4B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1" presStyleCnt="5"/>
      <dgm:spPr/>
      <dgm:t>
        <a:bodyPr/>
        <a:lstStyle/>
        <a:p>
          <a:endParaRPr lang="zh-TW" altLang="en-US"/>
        </a:p>
      </dgm:t>
    </dgm:pt>
    <dgm:pt modelId="{664E1816-2360-4B11-B5F0-2854FD73CDE2}" type="pres">
      <dgm:prSet presAssocID="{7F8DDC09-EEE4-46A2-8B71-272A18FF8408}" presName="connTx" presStyleLbl="parChTrans1D2" presStyleIdx="1" presStyleCnt="5"/>
      <dgm:spPr/>
      <dgm:t>
        <a:bodyPr/>
        <a:lstStyle/>
        <a:p>
          <a:endParaRPr lang="zh-TW" altLang="en-US"/>
        </a:p>
      </dgm:t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1" presStyleCnt="5" custLinFactNeighborX="-60891" custLinFactNeighborY="-1966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2" presStyleCnt="5"/>
      <dgm:spPr/>
      <dgm:t>
        <a:bodyPr/>
        <a:lstStyle/>
        <a:p>
          <a:endParaRPr lang="zh-TW" altLang="en-US"/>
        </a:p>
      </dgm:t>
    </dgm:pt>
    <dgm:pt modelId="{6E72E9E7-DE37-406E-AAEE-848CCE952F5A}" type="pres">
      <dgm:prSet presAssocID="{97C3AECA-08EE-4A60-AA0C-E500F8024629}" presName="connTx" presStyleLbl="parChTrans1D2" presStyleIdx="2" presStyleCnt="5"/>
      <dgm:spPr/>
      <dgm:t>
        <a:bodyPr/>
        <a:lstStyle/>
        <a:p>
          <a:endParaRPr lang="zh-TW" altLang="en-US"/>
        </a:p>
      </dgm:t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2" presStyleCnt="5" custLinFactNeighborX="-68992" custLinFactNeighborY="-2165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3" presStyleCnt="5"/>
      <dgm:spPr/>
      <dgm:t>
        <a:bodyPr/>
        <a:lstStyle/>
        <a:p>
          <a:endParaRPr lang="zh-TW" altLang="en-US"/>
        </a:p>
      </dgm:t>
    </dgm:pt>
    <dgm:pt modelId="{B848E3A5-55A2-4C76-AEEC-54E7F86FA28D}" type="pres">
      <dgm:prSet presAssocID="{509A11B2-3543-4F8D-81C7-CECA5B7FAFA0}" presName="connTx" presStyleLbl="parChTrans1D2" presStyleIdx="3" presStyleCnt="5"/>
      <dgm:spPr/>
      <dgm:t>
        <a:bodyPr/>
        <a:lstStyle/>
        <a:p>
          <a:endParaRPr lang="zh-TW" altLang="en-US"/>
        </a:p>
      </dgm:t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3" presStyleCnt="5" custScaleX="100477" custScaleY="94695" custLinFactNeighborX="-63603" custLinFactNeighborY="-2242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4" presStyleCnt="5"/>
      <dgm:spPr/>
      <dgm:t>
        <a:bodyPr/>
        <a:lstStyle/>
        <a:p>
          <a:endParaRPr lang="zh-TW" altLang="en-US"/>
        </a:p>
      </dgm:t>
    </dgm:pt>
    <dgm:pt modelId="{15510646-9E3C-4529-9EE1-AE97450D9808}" type="pres">
      <dgm:prSet presAssocID="{DC35A7B0-0C2B-4EFE-88A9-ACE07D404438}" presName="connTx" presStyleLbl="parChTrans1D2" presStyleIdx="4" presStyleCnt="5"/>
      <dgm:spPr/>
      <dgm:t>
        <a:bodyPr/>
        <a:lstStyle/>
        <a:p>
          <a:endParaRPr lang="zh-TW" altLang="en-US"/>
        </a:p>
      </dgm:t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4" presStyleCnt="5" custLinFactNeighborX="43292" custLinFactNeighborY="-8196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C915E05B-0173-470D-87F5-4DD01B65341D}" srcId="{D348329A-A702-4F68-A391-F956D7A5AA66}" destId="{700341D4-8FDF-492B-A77D-E77466F38579}" srcOrd="2" destOrd="0" parTransId="{97C3AECA-08EE-4A60-AA0C-E500F8024629}" sibTransId="{F4AC5B34-D2B0-4068-9BC6-45913D5C0FE8}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762DA27B-52AB-421B-9144-85AF71459F97}" srcId="{D348329A-A702-4F68-A391-F956D7A5AA66}" destId="{1E7CB526-7F7C-4D5A-8290-0DB48AF98A42}" srcOrd="3" destOrd="0" parTransId="{509A11B2-3543-4F8D-81C7-CECA5B7FAFA0}" sibTransId="{EC7A5A9B-377E-4C6A-BFFB-3B8BD783F0B0}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D1795EB5-4031-430E-8702-99A2CBE362C9}" srcId="{D348329A-A702-4F68-A391-F956D7A5AA66}" destId="{4B0631B0-F047-4216-9E3D-34571573E47A}" srcOrd="4" destOrd="0" parTransId="{DC35A7B0-0C2B-4EFE-88A9-ACE07D404438}" sibTransId="{0FEAA57F-4005-4CE0-865D-0969BA847A1D}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6AE919E9-6FC9-43B7-8803-48B0A1D98129}" srcId="{D348329A-A702-4F68-A391-F956D7A5AA66}" destId="{B64DA677-683F-4AC4-B00B-931854C7ABA2}" srcOrd="1" destOrd="0" parTransId="{7F8DDC09-EEE4-46A2-8B71-272A18FF8408}" sibTransId="{9E55B8D9-5C26-47BE-80C9-E74A54D55EF3}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2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3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4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5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6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7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8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9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321052" y="2550546"/>
          <a:ext cx="2935966" cy="1307160"/>
        </a:xfrm>
        <a:custGeom>
          <a:avLst/>
          <a:gdLst/>
          <a:ahLst/>
          <a:cxnLst/>
          <a:rect l="0" t="0" r="0" b="0"/>
          <a:pathLst>
            <a:path>
              <a:moveTo>
                <a:pt x="2935966" y="0"/>
              </a:moveTo>
              <a:lnTo>
                <a:pt x="0" y="130716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708690" y="3123781"/>
        <a:ext cx="160690" cy="160690"/>
      </dsp:txXfrm>
    </dsp:sp>
    <dsp:sp modelId="{EE72FEC4-F433-4069-B51E-41E7F7150E29}">
      <dsp:nvSpPr>
        <dsp:cNvPr id="0" name=""/>
        <dsp:cNvSpPr/>
      </dsp:nvSpPr>
      <dsp:spPr>
        <a:xfrm>
          <a:off x="2398535" y="2550546"/>
          <a:ext cx="5858482" cy="783702"/>
        </a:xfrm>
        <a:custGeom>
          <a:avLst/>
          <a:gdLst/>
          <a:ahLst/>
          <a:cxnLst/>
          <a:rect l="0" t="0" r="0" b="0"/>
          <a:pathLst>
            <a:path>
              <a:moveTo>
                <a:pt x="5858482" y="0"/>
              </a:moveTo>
              <a:lnTo>
                <a:pt x="0" y="78370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180010" y="2794630"/>
        <a:ext cx="295533" cy="295533"/>
      </dsp:txXfrm>
    </dsp:sp>
    <dsp:sp modelId="{9C3C6252-5A1A-4D5F-B57A-F2E4876FA64C}">
      <dsp:nvSpPr>
        <dsp:cNvPr id="0" name=""/>
        <dsp:cNvSpPr/>
      </dsp:nvSpPr>
      <dsp:spPr>
        <a:xfrm>
          <a:off x="2251200" y="2320844"/>
          <a:ext cx="6005818" cy="229701"/>
        </a:xfrm>
        <a:custGeom>
          <a:avLst/>
          <a:gdLst/>
          <a:ahLst/>
          <a:cxnLst/>
          <a:rect l="0" t="0" r="0" b="0"/>
          <a:pathLst>
            <a:path>
              <a:moveTo>
                <a:pt x="6005818" y="229701"/>
              </a:moveTo>
              <a:lnTo>
                <a:pt x="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103854" y="2285440"/>
        <a:ext cx="300510" cy="300510"/>
      </dsp:txXfrm>
    </dsp:sp>
    <dsp:sp modelId="{5554E7C1-EE6F-4B29-B1D4-5E03F724569B}">
      <dsp:nvSpPr>
        <dsp:cNvPr id="0" name=""/>
        <dsp:cNvSpPr/>
      </dsp:nvSpPr>
      <dsp:spPr>
        <a:xfrm>
          <a:off x="2472682" y="1295500"/>
          <a:ext cx="5784336" cy="1255045"/>
        </a:xfrm>
        <a:custGeom>
          <a:avLst/>
          <a:gdLst/>
          <a:ahLst/>
          <a:cxnLst/>
          <a:rect l="0" t="0" r="0" b="0"/>
          <a:pathLst>
            <a:path>
              <a:moveTo>
                <a:pt x="5784336" y="1255045"/>
              </a:moveTo>
              <a:lnTo>
                <a:pt x="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216877" y="1775050"/>
        <a:ext cx="295946" cy="295946"/>
      </dsp:txXfrm>
    </dsp:sp>
    <dsp:sp modelId="{6B20CEA6-C518-4B19-99F3-392297A05F7C}">
      <dsp:nvSpPr>
        <dsp:cNvPr id="0" name=""/>
        <dsp:cNvSpPr/>
      </dsp:nvSpPr>
      <dsp:spPr>
        <a:xfrm>
          <a:off x="5353641" y="975622"/>
          <a:ext cx="2903377" cy="1574924"/>
        </a:xfrm>
        <a:custGeom>
          <a:avLst/>
          <a:gdLst/>
          <a:ahLst/>
          <a:cxnLst/>
          <a:rect l="0" t="0" r="0" b="0"/>
          <a:pathLst>
            <a:path>
              <a:moveTo>
                <a:pt x="2903377" y="1574924"/>
              </a:moveTo>
              <a:lnTo>
                <a:pt x="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722754" y="1680508"/>
        <a:ext cx="165151" cy="165151"/>
      </dsp:txXfrm>
    </dsp:sp>
    <dsp:sp modelId="{652ABBA9-BC8C-48E9-9439-EB6C401DA93C}">
      <dsp:nvSpPr>
        <dsp:cNvPr id="0" name=""/>
        <dsp:cNvSpPr/>
      </dsp:nvSpPr>
      <dsp:spPr>
        <a:xfrm>
          <a:off x="6498593" y="1982348"/>
          <a:ext cx="2380454" cy="1136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6300" kern="1200" dirty="0"/>
            <a:t>LINE</a:t>
          </a:r>
          <a:endParaRPr lang="zh-TW" altLang="en-US" sz="6300" kern="1200" dirty="0"/>
        </a:p>
      </dsp:txBody>
      <dsp:txXfrm>
        <a:off x="6498593" y="1982348"/>
        <a:ext cx="2380454" cy="1136396"/>
      </dsp:txXfrm>
    </dsp:sp>
    <dsp:sp modelId="{CD40AA49-ED2A-4210-AEA8-6CB8507708A1}">
      <dsp:nvSpPr>
        <dsp:cNvPr id="0" name=""/>
        <dsp:cNvSpPr/>
      </dsp:nvSpPr>
      <dsp:spPr>
        <a:xfrm>
          <a:off x="5353641" y="558852"/>
          <a:ext cx="2734006" cy="833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>
              <a:solidFill>
                <a:schemeClr val="tx1"/>
              </a:solidFill>
            </a:rPr>
            <a:t>itouch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5353641" y="558852"/>
        <a:ext cx="2734006" cy="833538"/>
      </dsp:txXfrm>
    </dsp:sp>
    <dsp:sp modelId="{A347E9AB-773C-47F7-A94C-77CDA4F03579}">
      <dsp:nvSpPr>
        <dsp:cNvPr id="0" name=""/>
        <dsp:cNvSpPr/>
      </dsp:nvSpPr>
      <dsp:spPr>
        <a:xfrm>
          <a:off x="2472682" y="878731"/>
          <a:ext cx="2734006" cy="833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>
              <a:solidFill>
                <a:schemeClr val="tx1"/>
              </a:solidFill>
            </a:rPr>
            <a:t>Exchange student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2472682" y="878731"/>
        <a:ext cx="2734006" cy="833538"/>
      </dsp:txXfrm>
    </dsp:sp>
    <dsp:sp modelId="{C536E3A4-CC7F-44B6-A4C4-B20FD66D7EA7}">
      <dsp:nvSpPr>
        <dsp:cNvPr id="0" name=""/>
        <dsp:cNvSpPr/>
      </dsp:nvSpPr>
      <dsp:spPr>
        <a:xfrm>
          <a:off x="2251200" y="1904075"/>
          <a:ext cx="2734006" cy="833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>
              <a:solidFill>
                <a:schemeClr val="tx1"/>
              </a:solidFill>
            </a:rPr>
            <a:t>Scholarship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2251200" y="1904075"/>
        <a:ext cx="2734006" cy="833538"/>
      </dsp:txXfrm>
    </dsp:sp>
    <dsp:sp modelId="{18C41DFC-B7B1-46B5-8051-F6D3E8CCAC0A}">
      <dsp:nvSpPr>
        <dsp:cNvPr id="0" name=""/>
        <dsp:cNvSpPr/>
      </dsp:nvSpPr>
      <dsp:spPr>
        <a:xfrm>
          <a:off x="2398535" y="2939588"/>
          <a:ext cx="2747047" cy="789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>
              <a:solidFill>
                <a:schemeClr val="tx1"/>
              </a:solidFill>
            </a:rPr>
            <a:t>Exam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2398535" y="2939588"/>
        <a:ext cx="2747047" cy="789319"/>
      </dsp:txXfrm>
    </dsp:sp>
    <dsp:sp modelId="{37C7FC5C-E1E7-4C49-9756-BEAEDBB7C0B5}">
      <dsp:nvSpPr>
        <dsp:cNvPr id="0" name=""/>
        <dsp:cNvSpPr/>
      </dsp:nvSpPr>
      <dsp:spPr>
        <a:xfrm>
          <a:off x="5321052" y="3440937"/>
          <a:ext cx="2734006" cy="833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>
              <a:solidFill>
                <a:schemeClr val="tx1"/>
              </a:solidFill>
            </a:rPr>
            <a:t>CYCU ICE</a:t>
          </a:r>
          <a:endParaRPr lang="zh-TW" altLang="en-US" sz="2900" kern="1200" dirty="0">
            <a:solidFill>
              <a:schemeClr val="tx1"/>
            </a:solidFill>
          </a:endParaRPr>
        </a:p>
      </dsp:txBody>
      <dsp:txXfrm>
        <a:off x="5321052" y="3440937"/>
        <a:ext cx="2734006" cy="833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9B0C6-F111-495E-8324-6C17C8DD255F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E92FA-0C6A-4067-9750-FA7ED26641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1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247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04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You </a:t>
            </a:r>
            <a:r>
              <a:rPr lang="en-US" altLang="zh-TW" dirty="0"/>
              <a:t>can hardly get what you want right </a:t>
            </a:r>
            <a:r>
              <a:rPr lang="en-US" altLang="zh-TW" dirty="0" smtClean="0"/>
              <a:t>away</a:t>
            </a:r>
            <a:r>
              <a:rPr lang="en-US" altLang="zh-TW" baseline="0" dirty="0" smtClean="0"/>
              <a:t> cause t</a:t>
            </a:r>
            <a:r>
              <a:rPr lang="en-US" altLang="zh-TW" dirty="0" smtClean="0"/>
              <a:t>here are so many details.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22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Our department's info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62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Which you can see, there was a report </a:t>
            </a:r>
            <a:r>
              <a:rPr lang="en-US" altLang="zh-TW" dirty="0" smtClean="0"/>
              <a:t>we </a:t>
            </a:r>
            <a:r>
              <a:rPr lang="en-US" altLang="zh-TW" dirty="0"/>
              <a:t>should submit today, but probably less of you knew it.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446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561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we are going to do is to …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19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949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304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49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83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39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56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99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8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Which is simpler and easier to understand than the previous one.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53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47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E92FA-0C6A-4067-9750-FA7ED26641E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2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1781080"/>
            <a:ext cx="7766936" cy="1646302"/>
          </a:xfrm>
        </p:spPr>
        <p:txBody>
          <a:bodyPr/>
          <a:lstStyle/>
          <a:p>
            <a:pPr algn="l"/>
            <a:r>
              <a:rPr lang="en-US" altLang="zh-TW" dirty="0"/>
              <a:t>CYCU Instant Information Broker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4630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10627110 </a:t>
            </a:r>
            <a:r>
              <a:rPr lang="zh-TW" altLang="en-US" dirty="0"/>
              <a:t>王昱凱</a:t>
            </a:r>
            <a:endParaRPr lang="en-US" altLang="zh-TW" dirty="0"/>
          </a:p>
          <a:p>
            <a:pPr algn="l"/>
            <a:r>
              <a:rPr lang="en-US" altLang="zh-TW" dirty="0"/>
              <a:t>10627211</a:t>
            </a:r>
            <a:r>
              <a:rPr lang="zh-TW" altLang="en-US" dirty="0"/>
              <a:t> 林佑任</a:t>
            </a:r>
            <a:endParaRPr lang="en-US" altLang="zh-TW" dirty="0"/>
          </a:p>
          <a:p>
            <a:pPr algn="l"/>
            <a:r>
              <a:rPr lang="en-US" altLang="zh-TW" dirty="0"/>
              <a:t>10627217</a:t>
            </a:r>
            <a:r>
              <a:rPr lang="zh-TW" altLang="en-US" dirty="0"/>
              <a:t> 張哲睿</a:t>
            </a:r>
            <a:endParaRPr lang="en-US" altLang="zh-TW" dirty="0"/>
          </a:p>
          <a:p>
            <a:pPr algn="l"/>
            <a:r>
              <a:rPr lang="en-US" altLang="zh-TW" dirty="0" smtClean="0"/>
              <a:t>Advisor</a:t>
            </a:r>
            <a:r>
              <a:rPr lang="zh-TW" altLang="en-US" dirty="0" smtClean="0"/>
              <a:t>：吳宜鴻 </a:t>
            </a:r>
            <a:r>
              <a:rPr lang="en-US" altLang="zh-TW" dirty="0" smtClean="0"/>
              <a:t>Yi-Hung Wu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29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697" y="1108364"/>
            <a:ext cx="8596668" cy="1320800"/>
          </a:xfrm>
        </p:spPr>
        <p:txBody>
          <a:bodyPr/>
          <a:lstStyle/>
          <a:p>
            <a:r>
              <a:rPr lang="en-US" altLang="zh-TW" dirty="0"/>
              <a:t>Exchange student info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68" y="0"/>
            <a:ext cx="6879932" cy="6858000"/>
          </a:xfrm>
        </p:spPr>
      </p:pic>
    </p:spTree>
    <p:extLst>
      <p:ext uri="{BB962C8B-B14F-4D97-AF65-F5344CB8AC3E}">
        <p14:creationId xmlns:p14="http://schemas.microsoft.com/office/powerpoint/2010/main" val="14020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16379" y="94210"/>
            <a:ext cx="5184141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Scholarship info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774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142" y="568036"/>
            <a:ext cx="2381750" cy="1320800"/>
          </a:xfrm>
        </p:spPr>
        <p:txBody>
          <a:bodyPr/>
          <a:lstStyle/>
          <a:p>
            <a:r>
              <a:rPr lang="en-US" altLang="zh-TW" dirty="0"/>
              <a:t>Exam info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806" y="-11898"/>
            <a:ext cx="9247194" cy="686989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20332" y="801005"/>
            <a:ext cx="2789794" cy="1214171"/>
          </a:xfrm>
        </p:spPr>
        <p:txBody>
          <a:bodyPr/>
          <a:lstStyle/>
          <a:p>
            <a:r>
              <a:rPr lang="en-US" altLang="zh-TW" dirty="0"/>
              <a:t>CYCU ICE </a:t>
            </a:r>
            <a:br>
              <a:rPr lang="en-US" altLang="zh-TW" dirty="0"/>
            </a:br>
            <a:r>
              <a:rPr lang="en-US" altLang="zh-TW" dirty="0"/>
              <a:t>info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3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178" y="-615687"/>
            <a:ext cx="9097645" cy="944059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146300" y="0"/>
            <a:ext cx="5988050" cy="787400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61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7087" y="2621280"/>
            <a:ext cx="8596668" cy="1320800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Information is too much to get.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3332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51217"/>
              </p:ext>
            </p:extLst>
          </p:nvPr>
        </p:nvGraphicFramePr>
        <p:xfrm>
          <a:off x="275158" y="1492250"/>
          <a:ext cx="9338742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44825" y="534785"/>
            <a:ext cx="8596668" cy="1320800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Integrate and analyze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357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912" y="2380211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altLang="zh-TW" sz="9600" dirty="0"/>
              <a:t>HOW?</a:t>
            </a:r>
            <a:br>
              <a:rPr lang="en-US" altLang="zh-TW" sz="9600" dirty="0"/>
            </a:b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461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0F3EDA8-9923-4B06-952A-1DB65A452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671" y="5357408"/>
            <a:ext cx="4079488" cy="1722450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AFB7D9-04EB-4EDA-991A-20E7CB596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26" y="4256033"/>
            <a:ext cx="1722451" cy="172245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D3FF380-4877-4C33-81E0-6BFD97F02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216" y="472729"/>
            <a:ext cx="4884679" cy="4884679"/>
          </a:xfrm>
          <a:prstGeom prst="rect">
            <a:avLst/>
          </a:prstGeom>
        </p:spPr>
      </p:pic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14F1CDF-B53E-4C04-986F-F232C8958EEC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 rot="16200000" flipH="1">
            <a:off x="-263264" y="3260368"/>
            <a:ext cx="3251067" cy="4627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BB862BF7-D06C-452F-A678-2B12A778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6" y="787974"/>
            <a:ext cx="1722451" cy="17224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5DC793-8B68-4AD7-A19F-CA2812C28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31" y="1279029"/>
            <a:ext cx="587163" cy="5871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014E25-74F6-4F20-9A9B-0A1F2D847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34" y="4256033"/>
            <a:ext cx="4079488" cy="13528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F2BC9E-9C6B-4B4B-946D-FAFF7C983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034" y="448464"/>
            <a:ext cx="3661861" cy="15496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E9FBC5-3401-4EC5-BD0B-2D1C6DB1D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895" y="1572610"/>
            <a:ext cx="2912627" cy="31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912" y="2380211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altLang="zh-TW" sz="9600" dirty="0" smtClean="0"/>
              <a:t>Future</a:t>
            </a:r>
            <a:r>
              <a:rPr lang="en-US" altLang="zh-TW" sz="9600" dirty="0"/>
              <a:t/>
            </a:r>
            <a:br>
              <a:rPr lang="en-US" altLang="zh-TW" sz="9600" dirty="0"/>
            </a:b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213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0912" y="2380211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altLang="zh-TW" sz="9600" dirty="0"/>
              <a:t>WHY?</a:t>
            </a:r>
            <a:br>
              <a:rPr lang="en-US" altLang="zh-TW" sz="9600" dirty="0"/>
            </a:b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41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6" y="1163352"/>
            <a:ext cx="4371274" cy="448130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36" y="1032960"/>
            <a:ext cx="3562839" cy="47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25" y="0"/>
            <a:ext cx="5701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3"/>
          <a:stretch>
            <a:fillRect/>
          </a:stretch>
        </p:blipFill>
        <p:spPr>
          <a:xfrm rot="20973154">
            <a:off x="157792" y="804507"/>
            <a:ext cx="7121356" cy="5675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69" y="2598437"/>
            <a:ext cx="4750372" cy="6904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68" y="5723816"/>
            <a:ext cx="8961378" cy="4435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669" y="4267382"/>
            <a:ext cx="9130051" cy="47794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3919">
            <a:off x="5403853" y="1804618"/>
            <a:ext cx="4871265" cy="6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3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6909" y="2905328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Thanks for your attention</a:t>
            </a:r>
            <a:endParaRPr lang="zh-TW" altLang="en-US" sz="5400" dirty="0"/>
          </a:p>
        </p:txBody>
      </p:sp>
      <p:pic>
        <p:nvPicPr>
          <p:cNvPr id="1026" name="Picture 2" descr="Spike | Brawl Stars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11" y="4571216"/>
            <a:ext cx="2591689" cy="22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0337" y="1615439"/>
            <a:ext cx="8596668" cy="3405447"/>
          </a:xfrm>
        </p:spPr>
        <p:txBody>
          <a:bodyPr>
            <a:noAutofit/>
          </a:bodyPr>
          <a:lstStyle/>
          <a:p>
            <a:pPr algn="ctr"/>
            <a:r>
              <a:rPr lang="en-US" altLang="zh-TW" sz="6600" dirty="0"/>
              <a:t>How we get the campus information</a:t>
            </a:r>
            <a:br>
              <a:rPr lang="en-US" altLang="zh-TW" sz="6600" dirty="0"/>
            </a:br>
            <a:r>
              <a:rPr lang="en-US" altLang="zh-TW" sz="6600" dirty="0"/>
              <a:t> in daily?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470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77334" y="1172096"/>
            <a:ext cx="8596668" cy="4653136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zh-TW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itouch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TW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ilearning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TW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Gmail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TW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Facebook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TW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Line Group</a:t>
            </a:r>
          </a:p>
          <a:p>
            <a:pPr marL="0" indent="0" algn="ctr">
              <a:spcBef>
                <a:spcPct val="0"/>
              </a:spcBef>
              <a:buNone/>
            </a:pPr>
            <a:endParaRPr lang="en-US" altLang="zh-TW" sz="5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zh-TW" altLang="en-US" sz="5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84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7538" y="2779222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itouch VS Line Group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045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461"/>
            <a:ext cx="12233741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06" y="-10319"/>
            <a:ext cx="6398274" cy="6874244"/>
          </a:xfrm>
        </p:spPr>
      </p:pic>
    </p:spTree>
    <p:extLst>
      <p:ext uri="{BB962C8B-B14F-4D97-AF65-F5344CB8AC3E}">
        <p14:creationId xmlns:p14="http://schemas.microsoft.com/office/powerpoint/2010/main" val="37253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0665" y="2878975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Which UI do you prefer ?</a:t>
            </a:r>
            <a:br>
              <a:rPr lang="en-US" altLang="ja-JP" sz="4800" dirty="0"/>
            </a:br>
            <a:r>
              <a:rPr lang="ja-JP" altLang="en-US" sz="2800" dirty="0"/>
              <a:t>どっち</a:t>
            </a:r>
            <a:r>
              <a:rPr lang="en-US" altLang="ja-JP" sz="2800" dirty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10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8731" y="2496589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6600" dirty="0"/>
              <a:t>Besides itouch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81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a20bdc2c-6ce2-4a01-9529-29f474c8d064" Revision="1" Stencil="System.MyShapes" StencilVersion="1.0"/>
</Control>
</file>

<file path=customXml/itemProps1.xml><?xml version="1.0" encoding="utf-8"?>
<ds:datastoreItem xmlns:ds="http://schemas.openxmlformats.org/officeDocument/2006/customXml" ds:itemID="{8D5DCE48-7437-42F1-9B0F-C9B63F9CEFC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360</TotalTime>
  <Words>162</Words>
  <Application>Microsoft Office PowerPoint</Application>
  <PresentationFormat>寬螢幕</PresentationFormat>
  <Paragraphs>54</Paragraphs>
  <Slides>23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メイリオ</vt:lpstr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CYCU Instant Information Broker</vt:lpstr>
      <vt:lpstr>WHY? </vt:lpstr>
      <vt:lpstr>How we get the campus information  in daily?</vt:lpstr>
      <vt:lpstr>PowerPoint 簡報</vt:lpstr>
      <vt:lpstr>itouch VS Line Group</vt:lpstr>
      <vt:lpstr>PowerPoint 簡報</vt:lpstr>
      <vt:lpstr>PowerPoint 簡報</vt:lpstr>
      <vt:lpstr>Which UI do you prefer ? どっち?</vt:lpstr>
      <vt:lpstr>Besides itouch</vt:lpstr>
      <vt:lpstr>Exchange student info</vt:lpstr>
      <vt:lpstr>Scholarship info</vt:lpstr>
      <vt:lpstr>Exam info</vt:lpstr>
      <vt:lpstr>CYCU ICE  info</vt:lpstr>
      <vt:lpstr>PowerPoint 簡報</vt:lpstr>
      <vt:lpstr>Information is too much to get.</vt:lpstr>
      <vt:lpstr>Integrate and analyze</vt:lpstr>
      <vt:lpstr>HOW? </vt:lpstr>
      <vt:lpstr>PowerPoint 簡報</vt:lpstr>
      <vt:lpstr>Future </vt:lpstr>
      <vt:lpstr>PowerPoint 簡報</vt:lpstr>
      <vt:lpstr>PowerPoint 簡報</vt:lpstr>
      <vt:lpstr>PowerPoint 簡報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CYCU Instant Information Broker</dc:title>
  <dc:creator>昱凱 王</dc:creator>
  <cp:lastModifiedBy>哲睿 張</cp:lastModifiedBy>
  <cp:revision>48</cp:revision>
  <dcterms:created xsi:type="dcterms:W3CDTF">2020-06-21T08:55:37Z</dcterms:created>
  <dcterms:modified xsi:type="dcterms:W3CDTF">2020-06-23T20:08:17Z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